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F4D1-96FF-45F3-B591-10097271ADB2}" type="datetimeFigureOut">
              <a:rPr lang="nl-BE" smtClean="0"/>
              <a:t>15/03/2020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41A22-22F5-4F97-B0BD-9C41176BFAE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9920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F4D1-96FF-45F3-B591-10097271ADB2}" type="datetimeFigureOut">
              <a:rPr lang="nl-BE" smtClean="0"/>
              <a:t>15/03/2020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41A22-22F5-4F97-B0BD-9C41176BFAE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92716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F4D1-96FF-45F3-B591-10097271ADB2}" type="datetimeFigureOut">
              <a:rPr lang="nl-BE" smtClean="0"/>
              <a:t>15/03/2020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41A22-22F5-4F97-B0BD-9C41176BFAE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4214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F4D1-96FF-45F3-B591-10097271ADB2}" type="datetimeFigureOut">
              <a:rPr lang="nl-BE" smtClean="0"/>
              <a:t>15/03/2020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41A22-22F5-4F97-B0BD-9C41176BFAE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3505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F4D1-96FF-45F3-B591-10097271ADB2}" type="datetimeFigureOut">
              <a:rPr lang="nl-BE" smtClean="0"/>
              <a:t>15/03/2020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41A22-22F5-4F97-B0BD-9C41176BFAE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920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F4D1-96FF-45F3-B591-10097271ADB2}" type="datetimeFigureOut">
              <a:rPr lang="nl-BE" smtClean="0"/>
              <a:t>15/03/2020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41A22-22F5-4F97-B0BD-9C41176BFAE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444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F4D1-96FF-45F3-B591-10097271ADB2}" type="datetimeFigureOut">
              <a:rPr lang="nl-BE" smtClean="0"/>
              <a:t>15/03/2020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41A22-22F5-4F97-B0BD-9C41176BFAE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1564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F4D1-96FF-45F3-B591-10097271ADB2}" type="datetimeFigureOut">
              <a:rPr lang="nl-BE" smtClean="0"/>
              <a:t>15/03/2020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41A22-22F5-4F97-B0BD-9C41176BFAE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1019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F4D1-96FF-45F3-B591-10097271ADB2}" type="datetimeFigureOut">
              <a:rPr lang="nl-BE" smtClean="0"/>
              <a:t>15/03/2020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41A22-22F5-4F97-B0BD-9C41176BFAE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3202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F4D1-96FF-45F3-B591-10097271ADB2}" type="datetimeFigureOut">
              <a:rPr lang="nl-BE" smtClean="0"/>
              <a:t>15/03/2020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41A22-22F5-4F97-B0BD-9C41176BFAE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44135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F4D1-96FF-45F3-B591-10097271ADB2}" type="datetimeFigureOut">
              <a:rPr lang="nl-BE" smtClean="0"/>
              <a:t>15/03/2020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41A22-22F5-4F97-B0BD-9C41176BFAE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160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5F4D1-96FF-45F3-B591-10097271ADB2}" type="datetimeFigureOut">
              <a:rPr lang="nl-BE" smtClean="0"/>
              <a:t>15/03/2020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41A22-22F5-4F97-B0BD-9C41176BFAE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373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Druk op F5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Je zal een aantal luchtfoto’s zien (foto’s genomen van uit de lucht). Probeer te raden waar/van wat ze genomen zijn.</a:t>
            </a:r>
          </a:p>
          <a:p>
            <a:endParaRPr lang="nl-BE" dirty="0"/>
          </a:p>
          <a:p>
            <a:r>
              <a:rPr lang="nl-BE" dirty="0" smtClean="0"/>
              <a:t>Om verder te gaan naar de volgende dia, druk je op </a:t>
            </a:r>
            <a:r>
              <a:rPr lang="nl-BE" smtClean="0"/>
              <a:t>de spatiebalk.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0832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471488"/>
            <a:ext cx="8039100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67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57188"/>
            <a:ext cx="8105775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60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447675"/>
            <a:ext cx="7791450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46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437728"/>
            <a:ext cx="802957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07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28625"/>
            <a:ext cx="805815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83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95288"/>
            <a:ext cx="8105775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88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385763"/>
            <a:ext cx="8029575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80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85763"/>
            <a:ext cx="8162925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15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376238"/>
            <a:ext cx="8067675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38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366713"/>
            <a:ext cx="81153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25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41</Words>
  <Application>Microsoft Office PowerPoint</Application>
  <PresentationFormat>Diavoorstelling (4:3)</PresentationFormat>
  <Paragraphs>4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Druk op F5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Britt Van den Heuvel</dc:creator>
  <cp:lastModifiedBy>Britt Van den Heuvel</cp:lastModifiedBy>
  <cp:revision>2</cp:revision>
  <dcterms:created xsi:type="dcterms:W3CDTF">2018-05-22T14:30:53Z</dcterms:created>
  <dcterms:modified xsi:type="dcterms:W3CDTF">2020-03-15T08:08:15Z</dcterms:modified>
</cp:coreProperties>
</file>