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97" r:id="rId3"/>
    <p:sldId id="290" r:id="rId4"/>
    <p:sldId id="298" r:id="rId5"/>
    <p:sldId id="299" r:id="rId6"/>
    <p:sldId id="258" r:id="rId7"/>
    <p:sldId id="262" r:id="rId8"/>
    <p:sldId id="287" r:id="rId9"/>
    <p:sldId id="291" r:id="rId10"/>
    <p:sldId id="288" r:id="rId11"/>
    <p:sldId id="292" r:id="rId12"/>
    <p:sldId id="293" r:id="rId13"/>
    <p:sldId id="295" r:id="rId14"/>
    <p:sldId id="296" r:id="rId15"/>
    <p:sldId id="289" r:id="rId16"/>
    <p:sldId id="285" r:id="rId17"/>
    <p:sldId id="269" r:id="rId18"/>
    <p:sldId id="265" r:id="rId19"/>
    <p:sldId id="266" r:id="rId20"/>
    <p:sldId id="284" r:id="rId2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39566-5BC5-47AC-A607-70DDFD910179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D059-D35D-4BD7-A52B-2B46E7DC77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4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5515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2514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2337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4435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1466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9533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4846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0723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0559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mtClean="0"/>
              <a:t>WIM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925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56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177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534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727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4384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0098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WIM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2582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ELINE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D059-D35D-4BD7-A52B-2B46E7DC7764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008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41B3CD-0392-43DD-9E91-D2F196A4112B}" type="datetimeFigureOut">
              <a:rPr lang="nl-BE" smtClean="0"/>
              <a:t>7/09/2016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EA7AFD-8221-4FC5-8BD3-8219A71638B8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08520" y="2276872"/>
            <a:ext cx="5076056" cy="808239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WELKOM  IN  3A en 3B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8062912" cy="1752600"/>
          </a:xfrm>
        </p:spPr>
        <p:txBody>
          <a:bodyPr>
            <a:normAutofit fontScale="55000" lnSpcReduction="20000"/>
          </a:bodyPr>
          <a:lstStyle/>
          <a:p>
            <a:r>
              <a:rPr lang="nl-BE" dirty="0" smtClean="0"/>
              <a:t> </a:t>
            </a:r>
          </a:p>
          <a:p>
            <a:endParaRPr lang="nl-BE" sz="4400" dirty="0"/>
          </a:p>
          <a:p>
            <a:endParaRPr lang="nl-BE" sz="4400" dirty="0" smtClean="0"/>
          </a:p>
          <a:p>
            <a:r>
              <a:rPr lang="nl-BE" sz="4400" dirty="0" smtClean="0"/>
              <a:t>meester Wim </a:t>
            </a:r>
          </a:p>
          <a:p>
            <a:r>
              <a:rPr lang="nl-BE" sz="4400" dirty="0" smtClean="0"/>
              <a:t>en </a:t>
            </a:r>
            <a:r>
              <a:rPr lang="nl-BE" sz="4400" dirty="0" smtClean="0"/>
              <a:t>juf Hannelore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9271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BE" dirty="0" smtClean="0"/>
              <a:t>Spelling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* differentiatie    Z-schrift en werkschrift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* elke week een nieuw woordpakket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* dictee op donderdag (woordjes schrijven op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   maandag-dinsdag en woensdag)</a:t>
            </a:r>
          </a:p>
          <a:p>
            <a:pPr marL="109728" indent="0">
              <a:lnSpc>
                <a:spcPct val="150000"/>
              </a:lnSpc>
              <a:buNone/>
            </a:pPr>
            <a:endParaRPr lang="nl-BE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Taal </a:t>
            </a:r>
            <a:endParaRPr lang="nl-BE" dirty="0"/>
          </a:p>
        </p:txBody>
      </p:sp>
      <p:sp>
        <p:nvSpPr>
          <p:cNvPr id="9" name="PIJL-RECHTS 8"/>
          <p:cNvSpPr/>
          <p:nvPr/>
        </p:nvSpPr>
        <p:spPr>
          <a:xfrm>
            <a:off x="3451897" y="2408556"/>
            <a:ext cx="32801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70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om de twee weken een gedicht </a:t>
            </a:r>
          </a:p>
          <a:p>
            <a:pPr>
              <a:lnSpc>
                <a:spcPct val="150000"/>
              </a:lnSpc>
            </a:pPr>
            <a:r>
              <a:rPr lang="nl-BE" dirty="0"/>
              <a:t>Vriendenboekje     jezelf voorstellen</a:t>
            </a:r>
          </a:p>
          <a:p>
            <a:pPr>
              <a:lnSpc>
                <a:spcPct val="150000"/>
              </a:lnSpc>
            </a:pPr>
            <a:r>
              <a:rPr lang="nl-BE" dirty="0"/>
              <a:t>Actualiteit    </a:t>
            </a:r>
            <a:r>
              <a:rPr lang="nl-BE" dirty="0" smtClean="0"/>
              <a:t> wekelijks </a:t>
            </a:r>
            <a:r>
              <a:rPr lang="nl-BE" dirty="0"/>
              <a:t>2 leerlingen, artikel goed voorbereiden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Taal </a:t>
            </a:r>
          </a:p>
        </p:txBody>
      </p:sp>
      <p:sp>
        <p:nvSpPr>
          <p:cNvPr id="4" name="PIJL-RECHTS 3"/>
          <p:cNvSpPr/>
          <p:nvPr/>
        </p:nvSpPr>
        <p:spPr>
          <a:xfrm>
            <a:off x="3615904" y="2490420"/>
            <a:ext cx="32801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RECHTS 4"/>
          <p:cNvSpPr/>
          <p:nvPr/>
        </p:nvSpPr>
        <p:spPr>
          <a:xfrm>
            <a:off x="2699792" y="3140968"/>
            <a:ext cx="32801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64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 smtClean="0"/>
              <a:t>DOEN! </a:t>
            </a:r>
          </a:p>
          <a:p>
            <a:pPr>
              <a:lnSpc>
                <a:spcPct val="150000"/>
              </a:lnSpc>
            </a:pPr>
            <a:r>
              <a:rPr lang="nl-BE" dirty="0" smtClean="0"/>
              <a:t>Uitstappen ( witloofmuseum, </a:t>
            </a:r>
            <a:r>
              <a:rPr lang="nl-BE" dirty="0" err="1"/>
              <a:t>B</a:t>
            </a:r>
            <a:r>
              <a:rPr lang="nl-BE" dirty="0" err="1" smtClean="0"/>
              <a:t>okrijk</a:t>
            </a:r>
            <a:r>
              <a:rPr lang="nl-BE" dirty="0"/>
              <a:t>)</a:t>
            </a:r>
            <a:endParaRPr lang="nl-BE" dirty="0" smtClean="0"/>
          </a:p>
          <a:p>
            <a:pPr>
              <a:lnSpc>
                <a:spcPct val="150000"/>
              </a:lnSpc>
            </a:pPr>
            <a:r>
              <a:rPr lang="nl-BE" dirty="0" smtClean="0"/>
              <a:t>kringgesprekken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Wereldoriëntatie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226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268760"/>
            <a:ext cx="7772400" cy="4493095"/>
          </a:xfrm>
        </p:spPr>
        <p:txBody>
          <a:bodyPr>
            <a:normAutofit fontScale="92500"/>
          </a:bodyPr>
          <a:lstStyle/>
          <a:p>
            <a:r>
              <a:rPr lang="nl-BE" sz="2800" dirty="0" smtClean="0"/>
              <a:t>Taal:  toetsen lezen, luisteren, spreken, taalsystematiek verspreid tijdens elke rapportperiode, telkens na een </a:t>
            </a:r>
            <a:r>
              <a:rPr lang="nl-BE" sz="2800" dirty="0"/>
              <a:t>a</a:t>
            </a:r>
            <a:r>
              <a:rPr lang="nl-BE" sz="2800" dirty="0" smtClean="0"/>
              <a:t>fgerond thema</a:t>
            </a:r>
          </a:p>
          <a:p>
            <a:r>
              <a:rPr lang="nl-BE" sz="2800" dirty="0" smtClean="0"/>
              <a:t>Wiskunde: toetsenperiode voor elk rapport </a:t>
            </a:r>
          </a:p>
          <a:p>
            <a:r>
              <a:rPr lang="nl-BE" sz="2800" dirty="0" smtClean="0"/>
              <a:t>Leerstof wiskunde &gt;&gt;&gt; Kompasje! </a:t>
            </a:r>
          </a:p>
          <a:p>
            <a:r>
              <a:rPr lang="nl-BE" sz="2800" dirty="0" smtClean="0"/>
              <a:t>Wereldoriëntatie:  telkens na een afgerond thema </a:t>
            </a:r>
          </a:p>
          <a:p>
            <a:r>
              <a:rPr lang="nl-BE" sz="2800" dirty="0" smtClean="0"/>
              <a:t>Muzische vorming:  evaluatie wordt vernieuwd </a:t>
            </a:r>
          </a:p>
          <a:p>
            <a:pPr marL="68580" indent="0">
              <a:buNone/>
            </a:pPr>
            <a:endParaRPr lang="nl-BE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Herhalingstoetsen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57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BE" sz="2400" dirty="0"/>
              <a:t>Geen absolute tijdslimiet voor het afwerken van een toets!</a:t>
            </a:r>
          </a:p>
          <a:p>
            <a:pPr marL="68580" indent="0">
              <a:buNone/>
            </a:pPr>
            <a:endParaRPr lang="nl-BE" sz="2400" dirty="0"/>
          </a:p>
          <a:p>
            <a:pPr marL="68580" indent="0">
              <a:buNone/>
            </a:pPr>
            <a:r>
              <a:rPr lang="nl-BE" sz="2400" dirty="0"/>
              <a:t>De leerstof wordt op voorhand meegegeven </a:t>
            </a:r>
            <a:r>
              <a:rPr lang="nl-BE" sz="2400" dirty="0" smtClean="0"/>
              <a:t>op een briefje.</a:t>
            </a:r>
          </a:p>
          <a:p>
            <a:pPr marL="68580" indent="0">
              <a:buNone/>
            </a:pPr>
            <a:r>
              <a:rPr lang="nl-BE" sz="2400" dirty="0" smtClean="0"/>
              <a:t>Toetsen kunnen voorbereid worden in het kladschrift. (ter controle) </a:t>
            </a:r>
            <a:endParaRPr lang="nl-BE" sz="2400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Herhalingstoetsen</a:t>
            </a:r>
          </a:p>
        </p:txBody>
      </p:sp>
    </p:spTree>
    <p:extLst>
      <p:ext uri="{BB962C8B-B14F-4D97-AF65-F5344CB8AC3E}">
        <p14:creationId xmlns:p14="http://schemas.microsoft.com/office/powerpoint/2010/main" val="9474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Intensieve ondersteuning bij moeilijkheden </a:t>
            </a:r>
          </a:p>
          <a:p>
            <a:pPr lvl="1"/>
            <a:r>
              <a:rPr lang="nl-BE" dirty="0"/>
              <a:t>Door </a:t>
            </a:r>
            <a:r>
              <a:rPr lang="nl-BE" dirty="0" smtClean="0"/>
              <a:t>juf Annemieke </a:t>
            </a:r>
            <a:endParaRPr lang="nl-BE" dirty="0"/>
          </a:p>
          <a:p>
            <a:pPr lvl="1"/>
            <a:r>
              <a:rPr lang="nl-BE" dirty="0"/>
              <a:t>In de klas tijdens lessen en buiten de klas</a:t>
            </a:r>
          </a:p>
          <a:p>
            <a:pPr lvl="1"/>
            <a:r>
              <a:rPr lang="nl-BE" dirty="0"/>
              <a:t>Meethoek tijdens hoekenwerk</a:t>
            </a:r>
          </a:p>
          <a:p>
            <a:pPr lvl="1"/>
            <a:endParaRPr lang="nl-BE" dirty="0"/>
          </a:p>
          <a:p>
            <a:r>
              <a:rPr lang="nl-BE" dirty="0"/>
              <a:t>Franse les-Pistache (enkel voor taalsterke leerlingen),  door juf Saskia 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Zorgondersteuning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34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032448"/>
          </a:xfrm>
        </p:spPr>
        <p:txBody>
          <a:bodyPr>
            <a:normAutofit fontScale="70000" lnSpcReduction="20000"/>
          </a:bodyPr>
          <a:lstStyle/>
          <a:p>
            <a:r>
              <a:rPr lang="nl-BE" dirty="0" smtClean="0"/>
              <a:t>Zelfstandigheid stimuleren,  maar controle blijft zeer belangrijk! </a:t>
            </a:r>
          </a:p>
          <a:p>
            <a:r>
              <a:rPr lang="nl-BE" dirty="0" smtClean="0"/>
              <a:t>Alle mappen en schriften zitten in de eigen bank en mogen op elk moment mee naar huis genomen worden. Uitzonderlijk niet wanneer de leerkracht ze moet nakijken. </a:t>
            </a:r>
          </a:p>
          <a:p>
            <a:r>
              <a:rPr lang="nl-BE" dirty="0"/>
              <a:t>Structuur bieden: rustige omgeving voor huiswerk, routine opbouwen</a:t>
            </a:r>
          </a:p>
          <a:p>
            <a:r>
              <a:rPr lang="nl-BE" dirty="0" smtClean="0"/>
              <a:t>Extra </a:t>
            </a:r>
            <a:r>
              <a:rPr lang="nl-BE" dirty="0"/>
              <a:t>oefenen van deze </a:t>
            </a:r>
            <a:r>
              <a:rPr lang="nl-BE" dirty="0" smtClean="0"/>
              <a:t>basisleerstof mag altijd: </a:t>
            </a:r>
            <a:endParaRPr lang="nl-BE" dirty="0"/>
          </a:p>
          <a:p>
            <a:pPr lvl="1"/>
            <a:r>
              <a:rPr lang="nl-BE" dirty="0"/>
              <a:t>Optellen en aftrekken tot </a:t>
            </a:r>
            <a:r>
              <a:rPr lang="nl-BE" dirty="0" smtClean="0"/>
              <a:t>100</a:t>
            </a:r>
            <a:endParaRPr lang="nl-BE" dirty="0"/>
          </a:p>
          <a:p>
            <a:pPr lvl="1"/>
            <a:r>
              <a:rPr lang="nl-BE" dirty="0"/>
              <a:t>Maaltafels (zeker die van 6, 7, 8 en 9) </a:t>
            </a:r>
          </a:p>
          <a:p>
            <a:pPr lvl="1"/>
            <a:r>
              <a:rPr lang="nl-BE" dirty="0"/>
              <a:t>Deeltafels (zeker die van 6, 7, 8 en 9) </a:t>
            </a:r>
          </a:p>
          <a:p>
            <a:pPr lvl="1"/>
            <a:r>
              <a:rPr lang="nl-BE" dirty="0" smtClean="0"/>
              <a:t>Boeken </a:t>
            </a:r>
            <a:r>
              <a:rPr lang="nl-BE" dirty="0"/>
              <a:t>lezen voor woordenschat en taalgevoel!!! </a:t>
            </a:r>
            <a:endParaRPr lang="nl-BE" dirty="0" smtClean="0"/>
          </a:p>
          <a:p>
            <a:pPr lvl="1"/>
            <a:r>
              <a:rPr lang="nl-BE" dirty="0" smtClean="0"/>
              <a:t>Oefeningen uit werkschrift of </a:t>
            </a:r>
            <a:r>
              <a:rPr lang="nl-BE" dirty="0" err="1" smtClean="0"/>
              <a:t>taalmap</a:t>
            </a:r>
            <a:r>
              <a:rPr lang="nl-BE" dirty="0" smtClean="0"/>
              <a:t> opnieuw maken </a:t>
            </a:r>
            <a:endParaRPr lang="nl-BE" dirty="0"/>
          </a:p>
          <a:p>
            <a:r>
              <a:rPr lang="nl-BE" sz="2000" dirty="0" smtClean="0"/>
              <a:t>TIP</a:t>
            </a:r>
            <a:r>
              <a:rPr lang="nl-BE" sz="2000" dirty="0"/>
              <a:t>: oefeningen uit werkschrift wiskunde kopiëren om te gebruiken als voorbereiding bij de toetsen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Begeleiding  thuis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215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Zwembeurten staan in de agenda (kalender)</a:t>
            </a:r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telkens op een donderdag ( niet elke week) </a:t>
            </a:r>
          </a:p>
          <a:p>
            <a:r>
              <a:rPr lang="nl-BE" dirty="0" smtClean="0"/>
              <a:t>Zwembad ‘De Motte’ in Zaventem 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Zwemmen !!NIEUW!!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28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Op voorhand datum afspreken</a:t>
            </a:r>
          </a:p>
          <a:p>
            <a:r>
              <a:rPr lang="nl-BE" dirty="0" smtClean="0"/>
              <a:t>Iets eenvoudig om te eten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Verjaardagen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785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392489"/>
          </a:xfrm>
        </p:spPr>
        <p:txBody>
          <a:bodyPr>
            <a:normAutofit fontScale="77500" lnSpcReduction="20000"/>
          </a:bodyPr>
          <a:lstStyle/>
          <a:p>
            <a:r>
              <a:rPr lang="nl-BE" dirty="0" smtClean="0"/>
              <a:t>Afval sorteren op school</a:t>
            </a:r>
          </a:p>
          <a:p>
            <a:r>
              <a:rPr lang="nl-BE" dirty="0" smtClean="0"/>
              <a:t>Koekjesdoos</a:t>
            </a:r>
          </a:p>
          <a:p>
            <a:r>
              <a:rPr lang="nl-BE" dirty="0" smtClean="0"/>
              <a:t>Brooddoos (met eventueel servet of keukenpapier)</a:t>
            </a:r>
          </a:p>
          <a:p>
            <a:r>
              <a:rPr lang="nl-BE" dirty="0" smtClean="0"/>
              <a:t>Drinkbus of plastic flessen</a:t>
            </a:r>
          </a:p>
          <a:p>
            <a:endParaRPr lang="nl-BE" dirty="0"/>
          </a:p>
          <a:p>
            <a:r>
              <a:rPr lang="nl-BE" dirty="0" smtClean="0"/>
              <a:t>1</a:t>
            </a:r>
            <a:r>
              <a:rPr lang="nl-BE" baseline="30000" dirty="0" smtClean="0"/>
              <a:t>ste</a:t>
            </a:r>
            <a:r>
              <a:rPr lang="nl-BE" dirty="0" smtClean="0"/>
              <a:t> speeltijd:  fruit of boterham</a:t>
            </a:r>
          </a:p>
          <a:p>
            <a:r>
              <a:rPr lang="nl-BE" dirty="0" smtClean="0"/>
              <a:t>Laatste speeltijd:  koekje</a:t>
            </a:r>
          </a:p>
          <a:p>
            <a:r>
              <a:rPr lang="nl-BE" dirty="0" smtClean="0"/>
              <a:t>Enkel water drinken, behalve op vrijdag = </a:t>
            </a:r>
            <a:r>
              <a:rPr lang="nl-BE" dirty="0" err="1" smtClean="0"/>
              <a:t>fruitsapdag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GEEN plastic verpakkingen,  zilverpapier, blikjes, brikjes, …</a:t>
            </a:r>
          </a:p>
          <a:p>
            <a:r>
              <a:rPr lang="nl-BE" dirty="0" smtClean="0"/>
              <a:t>GEEN snoep, chocoladekoekjes, chips of junk food</a:t>
            </a:r>
          </a:p>
          <a:p>
            <a:r>
              <a:rPr lang="nl-BE" dirty="0" smtClean="0"/>
              <a:t>GEEN </a:t>
            </a:r>
            <a:r>
              <a:rPr lang="nl-BE" dirty="0" err="1" smtClean="0"/>
              <a:t>frisdank</a:t>
            </a:r>
            <a:r>
              <a:rPr lang="nl-BE" dirty="0" smtClean="0"/>
              <a:t> 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Afspraken op schoolniveau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769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BE" dirty="0" smtClean="0"/>
              <a:t>Klastaken</a:t>
            </a:r>
          </a:p>
          <a:p>
            <a:pPr>
              <a:lnSpc>
                <a:spcPct val="150000"/>
              </a:lnSpc>
            </a:pPr>
            <a:r>
              <a:rPr lang="nl-BE" dirty="0" smtClean="0"/>
              <a:t>Mappen, schriften, boeken, toetsenmap en huiswerkmap</a:t>
            </a:r>
          </a:p>
          <a:p>
            <a:pPr>
              <a:lnSpc>
                <a:spcPct val="150000"/>
              </a:lnSpc>
            </a:pPr>
            <a:r>
              <a:rPr lang="nl-BE" dirty="0" smtClean="0"/>
              <a:t>Hoekenwerk (rekenen, meethoek, </a:t>
            </a:r>
            <a:r>
              <a:rPr lang="nl-BE" dirty="0" err="1" smtClean="0"/>
              <a:t>ict</a:t>
            </a:r>
            <a:r>
              <a:rPr lang="nl-BE" dirty="0" smtClean="0"/>
              <a:t>, lezen, taal, spelling, WO, MUVO) </a:t>
            </a:r>
          </a:p>
          <a:p>
            <a:pPr>
              <a:lnSpc>
                <a:spcPct val="150000"/>
              </a:lnSpc>
            </a:pPr>
            <a:r>
              <a:rPr lang="nl-BE" dirty="0" smtClean="0"/>
              <a:t>Klasafspraken / schoolafspraken</a:t>
            </a:r>
          </a:p>
          <a:p>
            <a:pPr>
              <a:lnSpc>
                <a:spcPct val="150000"/>
              </a:lnSpc>
            </a:pPr>
            <a:r>
              <a:rPr lang="nl-BE" dirty="0" smtClean="0"/>
              <a:t>Huistaken (maandag, dinsdag en donderdag)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Klasorganisatie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335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2400" cy="1282154"/>
          </a:xfrm>
        </p:spPr>
        <p:txBody>
          <a:bodyPr>
            <a:normAutofit fontScale="90000"/>
          </a:bodyPr>
          <a:lstStyle/>
          <a:p>
            <a:r>
              <a:rPr lang="nl-BE" sz="8000" dirty="0" smtClean="0"/>
              <a:t>Nog vragen? </a:t>
            </a:r>
            <a:br>
              <a:rPr lang="nl-BE" sz="8000" dirty="0" smtClean="0"/>
            </a:br>
            <a:endParaRPr lang="nl-BE" sz="80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8" t="3599" r="3290" b="4093"/>
          <a:stretch/>
        </p:blipFill>
        <p:spPr>
          <a:xfrm>
            <a:off x="6300192" y="3964315"/>
            <a:ext cx="2295616" cy="227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l-BE" dirty="0" smtClean="0"/>
              <a:t>Verbetersysteem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 smtClean="0"/>
              <a:t>  * </a:t>
            </a:r>
            <a:r>
              <a:rPr lang="nl-BE" dirty="0" err="1" smtClean="0"/>
              <a:t>Smiley</a:t>
            </a:r>
            <a:r>
              <a:rPr lang="nl-BE" dirty="0" smtClean="0"/>
              <a:t> onderaan mijn pagina? Ik moet niets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 meer  verbeteren.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 smtClean="0"/>
              <a:t>  * Verbeteren in het groen en telkens heel het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  woord opnieuw schrijven.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 smtClean="0"/>
              <a:t>  * Verbeteren zelfstandig en nadien ter controle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/>
              <a:t> </a:t>
            </a:r>
            <a:r>
              <a:rPr lang="nl-BE" dirty="0" smtClean="0"/>
              <a:t>   door juf/meester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dirty="0" smtClean="0"/>
              <a:t>  * Eigen bakje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99032"/>
          </a:xfrm>
        </p:spPr>
        <p:txBody>
          <a:bodyPr/>
          <a:lstStyle/>
          <a:p>
            <a:pPr algn="ctr"/>
            <a:r>
              <a:rPr lang="nl-BE" dirty="0"/>
              <a:t>Klasorganisatie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8" t="3599" r="3290" b="4093"/>
          <a:stretch/>
        </p:blipFill>
        <p:spPr>
          <a:xfrm rot="1333183">
            <a:off x="6303381" y="5090649"/>
            <a:ext cx="1455189" cy="144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Straffen en belonen (juf Eline) </a:t>
            </a:r>
          </a:p>
          <a:p>
            <a:endParaRPr lang="nl-BE" dirty="0"/>
          </a:p>
          <a:p>
            <a:pPr marL="109728" indent="0">
              <a:buNone/>
            </a:pPr>
            <a:r>
              <a:rPr lang="nl-BE" dirty="0" smtClean="0"/>
              <a:t>   * klassikaal (respect hebben voor elkaar)</a:t>
            </a:r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    2 weken om 10 sterren te verdienen</a:t>
            </a:r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    </a:t>
            </a:r>
            <a:r>
              <a:rPr lang="nl-BE" u="sng" dirty="0" smtClean="0"/>
              <a:t>beloning</a:t>
            </a:r>
            <a:r>
              <a:rPr lang="nl-BE" dirty="0" smtClean="0"/>
              <a:t>     </a:t>
            </a:r>
            <a:r>
              <a:rPr lang="nl-BE" dirty="0"/>
              <a:t> </a:t>
            </a:r>
            <a:r>
              <a:rPr lang="nl-BE" dirty="0" smtClean="0"/>
              <a:t>samen iets kiezen om te doen.</a:t>
            </a:r>
            <a:endParaRPr lang="nl-BE" u="sng" dirty="0" smtClean="0"/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 * individueel </a:t>
            </a:r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    kruisjes ( 3 kruisjes = klasafspraken) </a:t>
            </a:r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    einde van de maand geen kruisjes of 1 </a:t>
            </a:r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     kruisje = een kleine lekkernij </a:t>
            </a:r>
          </a:p>
          <a:p>
            <a:pPr marL="109728" indent="0">
              <a:buNone/>
            </a:pPr>
            <a:r>
              <a:rPr lang="nl-BE" dirty="0" smtClean="0"/>
              <a:t>   * zwijgen- fluisteren- praten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Klasorganisatie</a:t>
            </a:r>
          </a:p>
        </p:txBody>
      </p:sp>
      <p:sp>
        <p:nvSpPr>
          <p:cNvPr id="4" name="PIJL-RECHTS 3"/>
          <p:cNvSpPr/>
          <p:nvPr/>
        </p:nvSpPr>
        <p:spPr>
          <a:xfrm>
            <a:off x="2928990" y="3307844"/>
            <a:ext cx="32801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53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Straffen en belonen (</a:t>
            </a:r>
            <a:r>
              <a:rPr lang="nl-BE" dirty="0"/>
              <a:t>m</a:t>
            </a:r>
            <a:r>
              <a:rPr lang="nl-BE" dirty="0" smtClean="0"/>
              <a:t>eester Wim)</a:t>
            </a:r>
          </a:p>
          <a:p>
            <a:endParaRPr lang="nl-BE" dirty="0"/>
          </a:p>
          <a:p>
            <a:pPr marL="109728" indent="0">
              <a:buNone/>
            </a:pPr>
            <a:r>
              <a:rPr lang="nl-BE" dirty="0"/>
              <a:t>* klassikaal (respect hebben voor elkaar)</a:t>
            </a:r>
          </a:p>
          <a:p>
            <a:pPr marL="109728" indent="0">
              <a:buNone/>
            </a:pPr>
            <a:r>
              <a:rPr lang="nl-BE" dirty="0"/>
              <a:t>      2 weken om 10 </a:t>
            </a:r>
            <a:r>
              <a:rPr lang="nl-BE" dirty="0" smtClean="0"/>
              <a:t>jokers </a:t>
            </a:r>
            <a:r>
              <a:rPr lang="nl-BE" dirty="0"/>
              <a:t>te verdienen</a:t>
            </a:r>
          </a:p>
          <a:p>
            <a:pPr marL="109728" indent="0">
              <a:buNone/>
            </a:pPr>
            <a:r>
              <a:rPr lang="nl-BE" dirty="0"/>
              <a:t>      </a:t>
            </a:r>
            <a:r>
              <a:rPr lang="nl-BE" u="sng" dirty="0" smtClean="0"/>
              <a:t>beloning</a:t>
            </a:r>
            <a:r>
              <a:rPr lang="nl-BE" dirty="0" smtClean="0"/>
              <a:t> keuze uit 3 activiteiten.</a:t>
            </a:r>
            <a:endParaRPr lang="nl-BE" u="sng" dirty="0"/>
          </a:p>
          <a:p>
            <a:pPr marL="109728" indent="0">
              <a:buNone/>
            </a:pPr>
            <a:r>
              <a:rPr lang="nl-BE" dirty="0"/>
              <a:t> </a:t>
            </a:r>
            <a:r>
              <a:rPr lang="nl-BE" dirty="0" smtClean="0"/>
              <a:t>* </a:t>
            </a:r>
            <a:r>
              <a:rPr lang="nl-BE" dirty="0"/>
              <a:t>individueel </a:t>
            </a:r>
          </a:p>
          <a:p>
            <a:pPr marL="109728" indent="0">
              <a:buNone/>
            </a:pPr>
            <a:r>
              <a:rPr lang="nl-BE" dirty="0"/>
              <a:t>      </a:t>
            </a:r>
            <a:r>
              <a:rPr lang="nl-BE" dirty="0" smtClean="0"/>
              <a:t>wasknijpersysteem en geluidsmeter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Klasorganisatie</a:t>
            </a:r>
          </a:p>
        </p:txBody>
      </p:sp>
    </p:spTree>
    <p:extLst>
      <p:ext uri="{BB962C8B-B14F-4D97-AF65-F5344CB8AC3E}">
        <p14:creationId xmlns:p14="http://schemas.microsoft.com/office/powerpoint/2010/main" val="193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392487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Agenda maandag inschrijven voor heel de week </a:t>
            </a:r>
          </a:p>
          <a:p>
            <a:r>
              <a:rPr lang="nl-BE" dirty="0" smtClean="0"/>
              <a:t>Bolletjes inkleuren </a:t>
            </a:r>
          </a:p>
          <a:p>
            <a:r>
              <a:rPr lang="nl-BE" dirty="0" smtClean="0"/>
              <a:t>Taak op maandag ingeschreven? Tegen dinsdag</a:t>
            </a:r>
          </a:p>
          <a:p>
            <a:r>
              <a:rPr lang="nl-BE" dirty="0" smtClean="0"/>
              <a:t>Ziektebriefjes </a:t>
            </a:r>
          </a:p>
          <a:p>
            <a:r>
              <a:rPr lang="nl-BE" dirty="0" err="1" smtClean="0"/>
              <a:t>Bingel</a:t>
            </a:r>
            <a:r>
              <a:rPr lang="nl-BE" dirty="0" smtClean="0"/>
              <a:t> </a:t>
            </a:r>
          </a:p>
          <a:p>
            <a:r>
              <a:rPr lang="nl-BE" dirty="0" smtClean="0"/>
              <a:t>Jaarkalender (uitstappen, eetfestijn,…)</a:t>
            </a:r>
          </a:p>
          <a:p>
            <a:r>
              <a:rPr lang="nl-BE" dirty="0" smtClean="0"/>
              <a:t>Huiswerk niet haalbaar? Nota in agenda volstaat</a:t>
            </a:r>
          </a:p>
          <a:p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Klasagenda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681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00201"/>
            <a:ext cx="8278688" cy="3733800"/>
          </a:xfrm>
        </p:spPr>
        <p:txBody>
          <a:bodyPr>
            <a:normAutofit/>
          </a:bodyPr>
          <a:lstStyle/>
          <a:p>
            <a:r>
              <a:rPr lang="nl-BE" sz="2800" dirty="0" smtClean="0"/>
              <a:t>Zelfevaluatie</a:t>
            </a:r>
          </a:p>
          <a:p>
            <a:r>
              <a:rPr lang="nl-BE" sz="2800" dirty="0" smtClean="0"/>
              <a:t>4 rapporten: data zie agenda (kalender)</a:t>
            </a:r>
          </a:p>
          <a:p>
            <a:r>
              <a:rPr lang="nl-BE" sz="2800" dirty="0" smtClean="0"/>
              <a:t>Ouderavond start en einde schooljaar: </a:t>
            </a:r>
          </a:p>
          <a:p>
            <a:pPr marL="68580" indent="0">
              <a:buNone/>
            </a:pPr>
            <a:r>
              <a:rPr lang="nl-BE" sz="2800" dirty="0"/>
              <a:t> </a:t>
            </a:r>
            <a:r>
              <a:rPr lang="nl-BE" sz="2800" dirty="0" smtClean="0"/>
              <a:t>  verplicht voor iedereen</a:t>
            </a:r>
          </a:p>
          <a:p>
            <a:r>
              <a:rPr lang="nl-BE" sz="2800" dirty="0" smtClean="0"/>
              <a:t>Ouderavond januari en maart: enkel indien nodig </a:t>
            </a:r>
            <a:endParaRPr lang="nl-BE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rapport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737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nl-BE" sz="2500" dirty="0" smtClean="0"/>
              <a:t>8 </a:t>
            </a:r>
            <a:r>
              <a:rPr lang="nl-BE" sz="2500" dirty="0" smtClean="0"/>
              <a:t>werkboeken </a:t>
            </a:r>
          </a:p>
          <a:p>
            <a:pPr>
              <a:lnSpc>
                <a:spcPct val="150000"/>
              </a:lnSpc>
            </a:pPr>
            <a:r>
              <a:rPr lang="nl-BE" sz="2500" dirty="0" smtClean="0"/>
              <a:t>Herhaling tot 100 </a:t>
            </a:r>
          </a:p>
          <a:p>
            <a:pPr>
              <a:lnSpc>
                <a:spcPct val="150000"/>
              </a:lnSpc>
            </a:pPr>
            <a:r>
              <a:rPr lang="nl-BE" sz="2500" dirty="0" smtClean="0"/>
              <a:t>Leren optellen en aftrekken tot 1000</a:t>
            </a:r>
          </a:p>
          <a:p>
            <a:pPr>
              <a:lnSpc>
                <a:spcPct val="150000"/>
              </a:lnSpc>
            </a:pPr>
            <a:r>
              <a:rPr lang="nl-BE" sz="2500" dirty="0" smtClean="0"/>
              <a:t>Cijferen</a:t>
            </a:r>
          </a:p>
          <a:p>
            <a:pPr>
              <a:lnSpc>
                <a:spcPct val="150000"/>
              </a:lnSpc>
            </a:pPr>
            <a:r>
              <a:rPr lang="nl-BE" sz="2500" dirty="0" smtClean="0"/>
              <a:t>Maal- en deeltafels ! BELANGRIJK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sz="2500" dirty="0"/>
              <a:t> </a:t>
            </a:r>
            <a:r>
              <a:rPr lang="nl-BE" sz="2500" dirty="0" smtClean="0"/>
              <a:t>  Elke week een toets (komt niet in de agenda)</a:t>
            </a:r>
          </a:p>
          <a:p>
            <a:pPr>
              <a:lnSpc>
                <a:spcPct val="150000"/>
              </a:lnSpc>
            </a:pPr>
            <a:r>
              <a:rPr lang="nl-BE" sz="2500" dirty="0" smtClean="0"/>
              <a:t>Rekenautomaat (</a:t>
            </a:r>
            <a:r>
              <a:rPr lang="nl-BE" sz="2500" dirty="0" err="1" smtClean="0"/>
              <a:t>temporekenen</a:t>
            </a:r>
            <a:r>
              <a:rPr lang="nl-BE" sz="2500" dirty="0" smtClean="0"/>
              <a:t>- bewerkingen)</a:t>
            </a:r>
          </a:p>
          <a:p>
            <a:pPr>
              <a:lnSpc>
                <a:spcPct val="150000"/>
              </a:lnSpc>
            </a:pPr>
            <a:r>
              <a:rPr lang="nl-BE" sz="2500" dirty="0" smtClean="0"/>
              <a:t>Klok tot op 5 minuten (analoog en digitaal)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BE" sz="2500" dirty="0"/>
              <a:t> </a:t>
            </a:r>
            <a:r>
              <a:rPr lang="nl-BE" sz="2500" dirty="0" smtClean="0"/>
              <a:t>  Elke dag oefenen! 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Rekenen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86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Differentiatie : cirkeltjes rond oefeningen       (rood- oranje-groen)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Rekenen</a:t>
            </a:r>
          </a:p>
        </p:txBody>
      </p:sp>
    </p:spTree>
    <p:extLst>
      <p:ext uri="{BB962C8B-B14F-4D97-AF65-F5344CB8AC3E}">
        <p14:creationId xmlns:p14="http://schemas.microsoft.com/office/powerpoint/2010/main" val="5277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2783</TotalTime>
  <Words>746</Words>
  <Application>Microsoft Office PowerPoint</Application>
  <PresentationFormat>Diavoorstelling (4:3)</PresentationFormat>
  <Paragraphs>169</Paragraphs>
  <Slides>20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Concours</vt:lpstr>
      <vt:lpstr>WELKOM  IN  3A en 3B </vt:lpstr>
      <vt:lpstr>Klasorganisatie</vt:lpstr>
      <vt:lpstr>Klasorganisatie</vt:lpstr>
      <vt:lpstr>Klasorganisatie</vt:lpstr>
      <vt:lpstr>Klasorganisatie</vt:lpstr>
      <vt:lpstr>Klasagenda </vt:lpstr>
      <vt:lpstr>rapport</vt:lpstr>
      <vt:lpstr>Rekenen</vt:lpstr>
      <vt:lpstr>Rekenen</vt:lpstr>
      <vt:lpstr>Taal </vt:lpstr>
      <vt:lpstr>Taal </vt:lpstr>
      <vt:lpstr>Wereldoriëntatie</vt:lpstr>
      <vt:lpstr>Herhalingstoetsen</vt:lpstr>
      <vt:lpstr>Herhalingstoetsen</vt:lpstr>
      <vt:lpstr>Zorgondersteuning</vt:lpstr>
      <vt:lpstr>Begeleiding  thuis </vt:lpstr>
      <vt:lpstr>Zwemmen !!NIEUW!!</vt:lpstr>
      <vt:lpstr>Verjaardagen</vt:lpstr>
      <vt:lpstr>Afspraken op schoolniveau</vt:lpstr>
      <vt:lpstr>Nog vragen?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 IN  4A  !</dc:title>
  <dc:creator>Ellen Derese</dc:creator>
  <cp:lastModifiedBy>Wim Vanderleyden</cp:lastModifiedBy>
  <cp:revision>46</cp:revision>
  <dcterms:created xsi:type="dcterms:W3CDTF">2014-09-03T08:56:28Z</dcterms:created>
  <dcterms:modified xsi:type="dcterms:W3CDTF">2016-09-07T21:13:42Z</dcterms:modified>
</cp:coreProperties>
</file>